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9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A06B5-66A7-4EFD-84E7-27A4BAD37DB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19BA-650F-4910-997D-55E1F40C5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137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337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31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47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72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655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65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369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245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4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15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49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DE048-B1D3-43AD-91BD-2EA9251D14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4D55A-D31D-4E33-8650-6726924DC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33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ти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203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4293097"/>
            <a:ext cx="709228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Воспитатель:</a:t>
            </a:r>
            <a:endParaRPr lang="ru-RU" sz="32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Баженова Наталья Павловна</a:t>
            </a:r>
          </a:p>
          <a:p>
            <a:pPr lvl="0">
              <a:defRPr/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Детский сад комбинированного вида № 23</a:t>
            </a:r>
          </a:p>
          <a:p>
            <a:pPr lvl="0">
              <a:defRPr/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</a:t>
            </a:r>
            <a:r>
              <a:rPr lang="ru-RU" sz="32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Зеленогорска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Красноярского края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628800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космос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6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неб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57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сол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268760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Днём </a:t>
            </a:r>
            <a:r>
              <a:rPr lang="ru-RU" sz="2000" b="1" dirty="0">
                <a:solidFill>
                  <a:srgbClr val="FFFF00"/>
                </a:solidFill>
              </a:rPr>
              <a:t>нашу планету согревает и освещает Солнце. </a:t>
            </a:r>
          </a:p>
        </p:txBody>
      </p:sp>
    </p:spTree>
    <p:extLst>
      <p:ext uri="{BB962C8B-B14F-4D97-AF65-F5344CB8AC3E}">
        <p14:creationId xmlns="" xmlns:p14="http://schemas.microsoft.com/office/powerpoint/2010/main" val="729351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луна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384376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014626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Вечером на небе мы можем увидеть Луну и </a:t>
            </a:r>
            <a:r>
              <a:rPr lang="ru-RU" sz="2000" b="1" dirty="0" smtClean="0">
                <a:solidFill>
                  <a:srgbClr val="FFFF00"/>
                </a:solidFill>
              </a:rPr>
              <a:t>звёзды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11608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-1951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солнц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93" y="1396046"/>
            <a:ext cx="4406315" cy="4295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551837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Солнце – это звезда, самая ближайшая к нам, это центр планетной системы и могучий источник жизни на Земле. Без солнечного света ни одно живое существо не могло бы жить.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2158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-1951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планет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5832648" cy="4904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2551837"/>
            <a:ext cx="30963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Солнце не одиноко, у него есть семья – это планеты. Семья солнца называется Солнечной системой. В ней 9 планет. Планеты – это небесные тела, которые намного меньше </a:t>
            </a:r>
            <a:r>
              <a:rPr lang="ru-RU" sz="2000" b="1" dirty="0" smtClean="0">
                <a:solidFill>
                  <a:srgbClr val="FFFF00"/>
                </a:solidFill>
              </a:rPr>
              <a:t>звёзд</a:t>
            </a:r>
            <a:r>
              <a:rPr lang="ru-RU" sz="2000" b="1" dirty="0">
                <a:solidFill>
                  <a:srgbClr val="FFFF00"/>
                </a:solidFill>
              </a:rPr>
              <a:t>. Они не излучают свет, а пользуются теплом и светом Солнца.</a:t>
            </a:r>
          </a:p>
        </p:txBody>
      </p:sp>
    </p:spTree>
    <p:extLst>
      <p:ext uri="{BB962C8B-B14F-4D97-AF65-F5344CB8AC3E}">
        <p14:creationId xmlns="" xmlns:p14="http://schemas.microsoft.com/office/powerpoint/2010/main" val="3129624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1434151" y="781195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3491880" y="2132856"/>
            <a:ext cx="4824536" cy="35283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924944"/>
            <a:ext cx="360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 descr="C:\Users\USER\Desktop\сат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3"/>
            <a:ext cx="2016224" cy="1008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аним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01" y="404663"/>
            <a:ext cx="736423" cy="720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аним1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41312"/>
            <a:ext cx="1555087" cy="1471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569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988840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Цель: </a:t>
            </a:r>
            <a:r>
              <a:rPr lang="ru-RU" sz="2800" dirty="0">
                <a:solidFill>
                  <a:schemeClr val="bg1"/>
                </a:solidFill>
              </a:rPr>
              <a:t>расширение представлений детей о космосе, планетах, Вселенной.              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Задачи</a:t>
            </a:r>
            <a:r>
              <a:rPr lang="ru-RU" sz="2800" b="1" dirty="0">
                <a:solidFill>
                  <a:schemeClr val="bg1"/>
                </a:solidFill>
              </a:rPr>
              <a:t>:                                                                                                                                      </a:t>
            </a:r>
            <a:r>
              <a:rPr lang="ru-RU" sz="2800" dirty="0">
                <a:solidFill>
                  <a:schemeClr val="bg1"/>
                </a:solidFill>
              </a:rPr>
              <a:t>- расширять кругозор детей;                                                                                                           - развивать познавательный интерес и любознательность детей;                                         - познакомить детей с первым советским </a:t>
            </a:r>
            <a:r>
              <a:rPr lang="ru-RU" sz="2800" dirty="0" smtClean="0">
                <a:solidFill>
                  <a:schemeClr val="bg1"/>
                </a:solidFill>
              </a:rPr>
              <a:t>космонавтом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2" name="Picture 4" descr="C:\Users\USER\Desktop\сат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2448272" cy="1368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3674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72" y="0"/>
            <a:ext cx="918957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-1951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со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39"/>
            <a:ext cx="6192688" cy="4197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348880"/>
            <a:ext cx="20162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Сначала в космос полетели две собаки: Белка и Стрелка. Только после того, как они вернулись, целы и невредимы, в космос полетел человек. </a:t>
            </a:r>
          </a:p>
        </p:txBody>
      </p:sp>
    </p:spTree>
    <p:extLst>
      <p:ext uri="{BB962C8B-B14F-4D97-AF65-F5344CB8AC3E}">
        <p14:creationId xmlns="" xmlns:p14="http://schemas.microsoft.com/office/powerpoint/2010/main" val="3386020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-1951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gagarin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1444"/>
            <a:ext cx="5760640" cy="4734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852936"/>
            <a:ext cx="2736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Первым человеком, который смог отправиться в космическое путешествие, и облететь всю нашу Землю, был космонавт Юрий Алексеевич Гагарин. </a:t>
            </a:r>
          </a:p>
        </p:txBody>
      </p:sp>
    </p:spTree>
    <p:extLst>
      <p:ext uri="{BB962C8B-B14F-4D97-AF65-F5344CB8AC3E}">
        <p14:creationId xmlns="" xmlns:p14="http://schemas.microsoft.com/office/powerpoint/2010/main" val="4125883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-1951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рабо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50" y="1430859"/>
            <a:ext cx="5890821" cy="4662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276872"/>
            <a:ext cx="2592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Сейчас космонавты проводят в космосе много дней. Они живут на космических станциях, работают, проводят разные эксперименты, следят за приборами, проводят ремонт оборудования.</a:t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518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-1951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с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744416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708920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Свою работу выполняют космонавты в скафандрах. Скафандр предохраняет от сильного холода в тени и жарких солнечных лучей, поддерживает кислород и оснащён многими карманами, каждый из которых имеет своё назначение. </a:t>
            </a:r>
          </a:p>
        </p:txBody>
      </p:sp>
    </p:spTree>
    <p:extLst>
      <p:ext uri="{BB962C8B-B14F-4D97-AF65-F5344CB8AC3E}">
        <p14:creationId xmlns="" xmlns:p14="http://schemas.microsoft.com/office/powerpoint/2010/main" val="2939429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9698"/>
            <a:ext cx="6624735" cy="4893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аним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9" y="779910"/>
            <a:ext cx="995025" cy="992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аним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05250"/>
            <a:ext cx="1944216" cy="1828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804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455128" y="-370934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ко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7272808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36913"/>
            <a:ext cx="16132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Так выглядит космос, видите как много планет в </a:t>
            </a:r>
            <a:r>
              <a:rPr lang="ru-RU" sz="2000" b="1" dirty="0" smtClean="0">
                <a:solidFill>
                  <a:srgbClr val="FFFF00"/>
                </a:solidFill>
              </a:rPr>
              <a:t>нем.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473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ист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ракет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35">
            <a:off x="700243" y="-195157"/>
            <a:ext cx="2617118" cy="324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з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64804"/>
            <a:ext cx="6461890" cy="3996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996952"/>
            <a:ext cx="223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</a:rPr>
              <a:t>Так </a:t>
            </a:r>
            <a:r>
              <a:rPr lang="ru-RU" sz="2000" b="1" dirty="0">
                <a:solidFill>
                  <a:srgbClr val="92D050"/>
                </a:solidFill>
              </a:rPr>
              <a:t>выглядит наша планета из космоса</a:t>
            </a:r>
            <a:r>
              <a:rPr lang="ru-RU" sz="2000" b="1" i="1" dirty="0">
                <a:solidFill>
                  <a:srgbClr val="92D050"/>
                </a:solidFill>
              </a:rPr>
              <a:t>. </a:t>
            </a:r>
            <a:endParaRPr lang="ru-RU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719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286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Валентина</cp:lastModifiedBy>
  <cp:revision>23</cp:revision>
  <dcterms:created xsi:type="dcterms:W3CDTF">2017-03-13T12:17:48Z</dcterms:created>
  <dcterms:modified xsi:type="dcterms:W3CDTF">2021-04-14T18:46:55Z</dcterms:modified>
</cp:coreProperties>
</file>